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F154D2-4EF1-4777-ACAF-5CA9BBD0AFBF}">
          <p14:sldIdLst>
            <p14:sldId id="258"/>
          </p14:sldIdLst>
        </p14:section>
        <p14:section name="Untitled Section" id="{6EC3A6EA-5208-4FE1-BEF2-395458EA96D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3DD68-787D-4BE4-AB42-11FCDC671823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CAAF2-EFFB-48CA-99DC-00C668281B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2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3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9901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350"/>
            <a:ext cx="10515600" cy="4767613"/>
          </a:xfrm>
        </p:spPr>
        <p:txBody>
          <a:bodyPr/>
          <a:lstStyle>
            <a:lvl1pPr marL="168275" indent="-168275">
              <a:defRPr sz="1800"/>
            </a:lvl1pPr>
            <a:lvl2pPr marL="403225" indent="-176213">
              <a:defRPr sz="1600"/>
            </a:lvl2pPr>
            <a:lvl3pPr marL="628650" indent="-166688">
              <a:defRPr sz="1400"/>
            </a:lvl3pPr>
            <a:lvl4pPr marL="855663" indent="-168275">
              <a:defRPr sz="1400"/>
            </a:lvl4pPr>
            <a:lvl5pPr marL="1031875" indent="-176213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5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5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5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2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7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2/25/2016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4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8/30/2016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MCVTS CMET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3293A-640E-4734-9A7C-E3FC015A77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11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– MCE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49234"/>
              </p:ext>
            </p:extLst>
          </p:nvPr>
        </p:nvGraphicFramePr>
        <p:xfrm>
          <a:off x="473121" y="774747"/>
          <a:ext cx="11060396" cy="4890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0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9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6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499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Grade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MP1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MP2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MP3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MP4</a:t>
                      </a:r>
                      <a:endParaRPr lang="en-US" sz="2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771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09</a:t>
                      </a:r>
                      <a:endParaRPr lang="en-US" sz="1800" b="1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500" b="1" dirty="0" smtClean="0"/>
                        <a:t>Exploratory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 Design overview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 and Strain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Drafting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500" b="1" dirty="0" smtClean="0"/>
                        <a:t>Exploratory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 Design overview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 and Strain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Drafting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Big – Skyscrapers Bridges, Dams, etc.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Shear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stress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 Design Process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Manufacturing process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Project 2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Buoyancy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Machines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769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Machines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Mechanisms – 4 Bar Linkages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Materials and Manufacturing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Mechanisms </a:t>
                      </a:r>
                      <a:r>
                        <a:rPr lang="en-US" sz="15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Linkage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Synthesis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Mechanisms – Gears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Materials and Manufacturing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Mechanisms –  Cams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Thermodynamics 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Materials and Manufacturing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Thermodynamics (cont.)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Heat Transfer – Conduction, Convection and Radiation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Materials and Manufacturing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62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Vectors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particle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2D and 3D)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 Dist.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Loads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Rigid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body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Rigid body (cont.)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Structures MoJ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Structures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Frames and Machines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Internal Forces and Moments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–  Beam Theory – Stress and Deflection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Statics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Indeterminate Systems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Buckling 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624467968"/>
                  </a:ext>
                </a:extLst>
              </a:tr>
              <a:tr h="39408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Financial Literacy</a:t>
                      </a:r>
                    </a:p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 Design (Capstone Project)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 Design (Capstone Project)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177800" indent="-1778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 Design (Capstone Project)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VTS Templat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071E958-D680-454B-9E46-3780A2EF9DF9}" vid="{7957EB10-DAD8-4F79-A409-1D9CD879E1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MCVTS Template 2</Template>
  <TotalTime>116</TotalTime>
  <Words>185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MCVTS Template 2</vt:lpstr>
      <vt:lpstr>Curriculum – MCE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– CMET</dc:title>
  <dc:creator>mweinstein</dc:creator>
  <cp:lastModifiedBy>Marc Weinstein</cp:lastModifiedBy>
  <cp:revision>11</cp:revision>
  <dcterms:created xsi:type="dcterms:W3CDTF">2019-07-22T15:59:28Z</dcterms:created>
  <dcterms:modified xsi:type="dcterms:W3CDTF">2025-03-11T15:39:44Z</dcterms:modified>
</cp:coreProperties>
</file>